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9856" autoAdjust="0"/>
  </p:normalViewPr>
  <p:slideViewPr>
    <p:cSldViewPr snapToGrid="0">
      <p:cViewPr>
        <p:scale>
          <a:sx n="60" d="100"/>
          <a:sy n="60" d="100"/>
        </p:scale>
        <p:origin x="-1698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7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9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3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4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5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1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8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7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591DF-978B-4D18-A20A-C1DDFE928BAA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705F-010F-4DA3-B7D3-604F837B5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Evaluate the expression for x = -6</a:t>
            </a:r>
          </a:p>
          <a:p>
            <a:pPr marL="514350" indent="-514350" algn="ctr">
              <a:buAutoNum type="arabicParenR"/>
            </a:pPr>
            <a:r>
              <a:rPr lang="en-US" dirty="0" smtClean="0"/>
              <a:t>|x|		2)  -|x – 3|			3)  -3|x + 4| - 1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Solve for x</a:t>
            </a:r>
          </a:p>
          <a:p>
            <a:pPr marL="514350" indent="-514350">
              <a:buAutoNum type="arabicParenR" startAt="4"/>
            </a:pPr>
            <a:r>
              <a:rPr lang="en-US" dirty="0" smtClean="0"/>
              <a:t>|-3x|		5)  |-4 + 5x| = 16		6)  |v + 8|- 5 = 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7)  |2x| = -6</a:t>
            </a:r>
          </a:p>
        </p:txBody>
      </p:sp>
    </p:spTree>
    <p:extLst>
      <p:ext uri="{BB962C8B-B14F-4D97-AF65-F5344CB8AC3E}">
        <p14:creationId xmlns:p14="http://schemas.microsoft.com/office/powerpoint/2010/main" val="3111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02105"/>
            <a:ext cx="10515600" cy="5374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|x| +2</a:t>
            </a:r>
            <a:endParaRPr lang="en-US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642708" y="3156321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62905" y="3463652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03313" y="2848740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0610" y="3156321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10784" y="1973935"/>
            <a:ext cx="156845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445106" y="1973933"/>
            <a:ext cx="155830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24651" y="2848740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92452" y="802105"/>
            <a:ext cx="2157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f(0) = |0| + 2 </a:t>
            </a:r>
          </a:p>
          <a:p>
            <a:r>
              <a:rPr lang="en-US" sz="2800" dirty="0" smtClean="0"/>
              <a:t>f(0) =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9177" y="2508019"/>
            <a:ext cx="2076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|1| + 2</a:t>
            </a:r>
          </a:p>
          <a:p>
            <a:r>
              <a:rPr lang="en-US" sz="2800" dirty="0" smtClean="0"/>
              <a:t>f(1) = 1 + 2 </a:t>
            </a:r>
          </a:p>
          <a:p>
            <a:r>
              <a:rPr lang="en-US" sz="2800" dirty="0" smtClean="0"/>
              <a:t>f(1) = 3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56662" y="2508019"/>
            <a:ext cx="22974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f(-1) = |-1| + 2</a:t>
            </a:r>
          </a:p>
          <a:p>
            <a:r>
              <a:rPr lang="en-US" sz="2800" dirty="0" smtClean="0"/>
              <a:t>f(-1) = 1 + 2 </a:t>
            </a:r>
          </a:p>
          <a:p>
            <a:r>
              <a:rPr lang="en-US" sz="2800" dirty="0" smtClean="0"/>
              <a:t>f(-1) = 3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9177" y="4342491"/>
            <a:ext cx="21579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f(2) = |2| + 2 </a:t>
            </a:r>
          </a:p>
          <a:p>
            <a:r>
              <a:rPr lang="en-US" sz="2800" dirty="0" smtClean="0"/>
              <a:t>f(2) = 2 + 2 </a:t>
            </a:r>
          </a:p>
          <a:p>
            <a:r>
              <a:rPr lang="en-US" sz="2800" dirty="0" smtClean="0"/>
              <a:t>f(2) = 4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156662" y="4342491"/>
            <a:ext cx="24609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f(-2) = |-2| + 2  </a:t>
            </a:r>
          </a:p>
          <a:p>
            <a:r>
              <a:rPr lang="en-US" sz="2800" dirty="0" smtClean="0"/>
              <a:t>f(-2) = 2</a:t>
            </a:r>
            <a:r>
              <a:rPr lang="en-US" sz="2800" dirty="0"/>
              <a:t> </a:t>
            </a:r>
            <a:r>
              <a:rPr lang="en-US" sz="2800" dirty="0" smtClean="0"/>
              <a:t>+ 2</a:t>
            </a:r>
          </a:p>
          <a:p>
            <a:r>
              <a:rPr lang="en-US" sz="2800" dirty="0" smtClean="0"/>
              <a:t>f(-2) =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04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Let’s Recap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712919" y="3215499"/>
            <a:ext cx="1175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|x|</a:t>
            </a:r>
            <a:endParaRPr lang="en-US" sz="2800" dirty="0"/>
          </a:p>
        </p:txBody>
      </p:sp>
      <p:pic>
        <p:nvPicPr>
          <p:cNvPr id="13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98" y="1296459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V="1">
            <a:off x="2278516" y="1413694"/>
            <a:ext cx="818369" cy="7995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467433" y="1413694"/>
            <a:ext cx="821485" cy="8153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65948" y="3215499"/>
            <a:ext cx="1358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2|x|</a:t>
            </a:r>
            <a:endParaRPr lang="en-US" sz="2800" dirty="0"/>
          </a:p>
        </p:txBody>
      </p:sp>
      <p:pic>
        <p:nvPicPr>
          <p:cNvPr id="22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362" y="1325563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 flipV="1">
            <a:off x="4844980" y="1442798"/>
            <a:ext cx="347304" cy="7995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492807" y="1442798"/>
            <a:ext cx="362576" cy="815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7495" y="3194714"/>
                <a:ext cx="1327608" cy="700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|x|</a:t>
                </a:r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95" y="3194714"/>
                <a:ext cx="1327608" cy="700705"/>
              </a:xfrm>
              <a:prstGeom prst="rect">
                <a:avLst/>
              </a:prstGeom>
              <a:blipFill rotWithShape="0">
                <a:blip r:embed="rId3"/>
                <a:stretch>
                  <a:fillRect l="-9174" r="-8716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681" y="1325563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7401299" y="1917006"/>
            <a:ext cx="708510" cy="3253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585809" y="1917006"/>
            <a:ext cx="825893" cy="3411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314653" y="3215499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-|x|</a:t>
            </a:r>
            <a:endParaRPr lang="en-US" sz="2800" dirty="0"/>
          </a:p>
        </p:txBody>
      </p:sp>
      <p:pic>
        <p:nvPicPr>
          <p:cNvPr id="3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000" y="1325563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Arrow Connector 34"/>
          <p:cNvCxnSpPr/>
          <p:nvPr/>
        </p:nvCxnSpPr>
        <p:spPr>
          <a:xfrm>
            <a:off x="9957618" y="2242376"/>
            <a:ext cx="821485" cy="8349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141334" y="2258178"/>
            <a:ext cx="826687" cy="8126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27962" y="5926607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|x – 2|</a:t>
            </a:r>
            <a:endParaRPr lang="en-US" sz="2800" dirty="0"/>
          </a:p>
        </p:txBody>
      </p:sp>
      <p:pic>
        <p:nvPicPr>
          <p:cNvPr id="40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98" y="4032720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 flipV="1">
            <a:off x="2514922" y="4384660"/>
            <a:ext cx="581963" cy="572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1931391" y="4384660"/>
            <a:ext cx="583532" cy="5727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989378" y="5926606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|x + 1|</a:t>
            </a:r>
            <a:endParaRPr lang="en-US" sz="2800" dirty="0"/>
          </a:p>
        </p:txBody>
      </p:sp>
      <p:pic>
        <p:nvPicPr>
          <p:cNvPr id="4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314" y="4032719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 flipV="1">
            <a:off x="4727650" y="4376759"/>
            <a:ext cx="581963" cy="572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4134301" y="4376759"/>
            <a:ext cx="593349" cy="5885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72858" y="5928054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|x| – 2</a:t>
            </a:r>
            <a:endParaRPr lang="en-US" sz="2800" dirty="0"/>
          </a:p>
        </p:txBody>
      </p:sp>
      <p:pic>
        <p:nvPicPr>
          <p:cNvPr id="51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94" y="4034167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Arrow Connector 51"/>
          <p:cNvCxnSpPr/>
          <p:nvPr/>
        </p:nvCxnSpPr>
        <p:spPr>
          <a:xfrm flipV="1">
            <a:off x="7411702" y="4123765"/>
            <a:ext cx="593347" cy="6199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829740" y="4123765"/>
            <a:ext cx="593672" cy="6199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156338" y="5926606"/>
            <a:ext cx="1701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|x| + 2</a:t>
            </a:r>
            <a:endParaRPr lang="en-US" sz="2800" dirty="0"/>
          </a:p>
        </p:txBody>
      </p:sp>
      <p:pic>
        <p:nvPicPr>
          <p:cNvPr id="5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274" y="4032719"/>
            <a:ext cx="1745236" cy="174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 flipV="1">
            <a:off x="10018619" y="4618950"/>
            <a:ext cx="581963" cy="5727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9423359" y="4618950"/>
            <a:ext cx="583532" cy="5727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2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Graphing Absolute Value Functions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y = </a:t>
            </a:r>
            <a:r>
              <a:rPr lang="en-US" b="1" dirty="0" err="1" smtClean="0"/>
              <a:t>a|x</a:t>
            </a:r>
            <a:r>
              <a:rPr lang="en-US" b="1" dirty="0" smtClean="0"/>
              <a:t> – h| + k</a:t>
            </a:r>
          </a:p>
          <a:p>
            <a:r>
              <a:rPr lang="en-US" dirty="0" smtClean="0"/>
              <a:t>The graph has a vertex (</a:t>
            </a:r>
            <a:r>
              <a:rPr lang="en-US" dirty="0" err="1" smtClean="0"/>
              <a:t>h,k</a:t>
            </a:r>
            <a:r>
              <a:rPr lang="en-US" dirty="0" smtClean="0"/>
              <a:t>) and is symmetric at the line x = h</a:t>
            </a:r>
          </a:p>
          <a:p>
            <a:r>
              <a:rPr lang="en-US" dirty="0" smtClean="0"/>
              <a:t>The graph is V shaped.  It opens up if a &gt; 0 and down if a &lt; 0</a:t>
            </a:r>
          </a:p>
          <a:p>
            <a:r>
              <a:rPr lang="en-US" dirty="0" smtClean="0"/>
              <a:t>The graph is wider than the graph y = |x| if |a|&lt;1</a:t>
            </a:r>
          </a:p>
          <a:p>
            <a:r>
              <a:rPr lang="en-US" dirty="0" smtClean="0"/>
              <a:t>The graph is narrower than the graph y = |x| if |a|&gt;1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6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 y = -|x + 2| + 3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10" y="365125"/>
            <a:ext cx="5903054" cy="590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7016262" y="2233246"/>
            <a:ext cx="211015" cy="211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153891" y="2356488"/>
            <a:ext cx="1929913" cy="1950544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21769" y="2338753"/>
            <a:ext cx="1895771" cy="196827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8200" y="3331760"/>
            <a:ext cx="39661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*Vertex @ (-2,3)</a:t>
            </a:r>
          </a:p>
          <a:p>
            <a:r>
              <a:rPr lang="en-US" sz="2800" dirty="0" smtClean="0"/>
              <a:t>*Opens downward</a:t>
            </a:r>
          </a:p>
          <a:p>
            <a:r>
              <a:rPr lang="en-US" sz="2800" dirty="0" smtClean="0"/>
              <a:t>*Slope of each line is 1, -1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7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 = 3|x-2|- 4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410" y="365125"/>
            <a:ext cx="5903054" cy="590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8571930" y="4976447"/>
            <a:ext cx="211015" cy="211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891937" y="2743200"/>
            <a:ext cx="785500" cy="2338755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77437" y="2743200"/>
            <a:ext cx="787197" cy="233875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7566" y="3331760"/>
            <a:ext cx="39661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*Vertex @ </a:t>
            </a:r>
            <a:r>
              <a:rPr lang="en-US" sz="2800" dirty="0" smtClean="0"/>
              <a:t>(2,-4)</a:t>
            </a:r>
            <a:endParaRPr lang="en-US" sz="2800" dirty="0" smtClean="0"/>
          </a:p>
          <a:p>
            <a:r>
              <a:rPr lang="en-US" sz="2800" dirty="0" smtClean="0"/>
              <a:t>*Opens </a:t>
            </a:r>
            <a:r>
              <a:rPr lang="en-US" sz="2800" dirty="0" smtClean="0"/>
              <a:t>upward</a:t>
            </a:r>
            <a:endParaRPr lang="en-US" sz="2800" dirty="0" smtClean="0"/>
          </a:p>
          <a:p>
            <a:r>
              <a:rPr lang="en-US" sz="2800" dirty="0" smtClean="0"/>
              <a:t>*Slope of each line is </a:t>
            </a:r>
            <a:r>
              <a:rPr lang="en-US" sz="2800" dirty="0" smtClean="0"/>
              <a:t>3, -3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36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 y = -2|x + 1| + 3	    2)  y = |x| + 5		3)  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|x – 1| - 3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2563352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91" y="2563352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939" y="2563352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7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Writing Absolute Value Functions</a:t>
            </a:r>
            <a:endParaRPr lang="en-US" b="1" u="sng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31" y="1462824"/>
            <a:ext cx="4495746" cy="449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923558" y="4695002"/>
            <a:ext cx="151494" cy="1607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793174" y="2339439"/>
            <a:ext cx="1206130" cy="243591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99304" y="2339439"/>
            <a:ext cx="1228312" cy="243591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97257" y="2198537"/>
            <a:ext cx="3468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Find the vertex:  </a:t>
            </a:r>
            <a:r>
              <a:rPr lang="en-US" sz="2800" dirty="0" smtClean="0"/>
              <a:t>(0,-3)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704830" y="1880063"/>
            <a:ext cx="11876" cy="4134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106613" y="1880063"/>
            <a:ext cx="300552" cy="3591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551583" y="151073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1338992" y="1510731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03917" y="1628384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err="1" smtClean="0"/>
              <a:t>a|x</a:t>
            </a:r>
            <a:r>
              <a:rPr lang="en-US" sz="2800" dirty="0" smtClean="0"/>
              <a:t> – h| + k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429075" y="2879424"/>
            <a:ext cx="4708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*Solve for “a”</a:t>
            </a:r>
          </a:p>
          <a:p>
            <a:r>
              <a:rPr lang="en-US" sz="2800" dirty="0" smtClean="0"/>
              <a:t>    -choose a point on the graph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5147" y="4013859"/>
            <a:ext cx="118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(-1,-1):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87688" y="4013859"/>
            <a:ext cx="29963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-1 = a|-1 – 0| + (-3)</a:t>
            </a:r>
          </a:p>
          <a:p>
            <a:r>
              <a:rPr lang="en-US" sz="2800" dirty="0" smtClean="0"/>
              <a:t>-1 = a|-1| - 3</a:t>
            </a:r>
          </a:p>
          <a:p>
            <a:r>
              <a:rPr lang="en-US" sz="2800" dirty="0" smtClean="0"/>
              <a:t>-1 = a – 3</a:t>
            </a:r>
          </a:p>
          <a:p>
            <a:r>
              <a:rPr lang="en-US" sz="2800" dirty="0" smtClean="0"/>
              <a:t> 2 = a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5429075" y="5853492"/>
            <a:ext cx="6201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Equation:  </a:t>
            </a:r>
            <a:r>
              <a:rPr lang="en-US" sz="2800" dirty="0" smtClean="0"/>
              <a:t>y = 2|x – 0| - 3  or y = 2|x| - 3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8926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31" y="1462824"/>
            <a:ext cx="4495746" cy="449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2602924" y="2901831"/>
            <a:ext cx="151494" cy="1607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472541" y="2982185"/>
            <a:ext cx="1206130" cy="87729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78671" y="2982185"/>
            <a:ext cx="1228312" cy="877296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97256" y="1198962"/>
            <a:ext cx="3579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Find the vertex:  </a:t>
            </a:r>
            <a:r>
              <a:rPr lang="en-US" sz="2800" dirty="0" smtClean="0"/>
              <a:t>(-1,3)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855105" y="890419"/>
            <a:ext cx="11876" cy="41347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1140295" y="921197"/>
            <a:ext cx="300552" cy="3591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701858" y="52108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360303" y="521087"/>
            <a:ext cx="301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3916" y="628809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</a:t>
            </a:r>
            <a:r>
              <a:rPr lang="en-US" sz="2800" dirty="0" err="1" smtClean="0"/>
              <a:t>a|x</a:t>
            </a:r>
            <a:r>
              <a:rPr lang="en-US" sz="2800" dirty="0" smtClean="0"/>
              <a:t> – h| + k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5587" y="2925581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(-5,0):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828128" y="2925581"/>
                <a:ext cx="2667718" cy="2856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0 = a|-5 – -1| + 3</a:t>
                </a:r>
              </a:p>
              <a:p>
                <a:r>
                  <a:rPr lang="en-US" sz="2800" dirty="0" smtClean="0"/>
                  <a:t>0 = a|-5 + 1| + 3</a:t>
                </a:r>
              </a:p>
              <a:p>
                <a:r>
                  <a:rPr lang="en-US" sz="2800" dirty="0"/>
                  <a:t>0</a:t>
                </a:r>
                <a:r>
                  <a:rPr lang="en-US" sz="2800" dirty="0" smtClean="0"/>
                  <a:t> = a|-4|+ 3</a:t>
                </a:r>
              </a:p>
              <a:p>
                <a:r>
                  <a:rPr lang="en-US" sz="2800" dirty="0" smtClean="0"/>
                  <a:t>0 = 4a + 3</a:t>
                </a:r>
              </a:p>
              <a:p>
                <a:r>
                  <a:rPr lang="en-US" sz="2800" dirty="0" smtClean="0"/>
                  <a:t>-3 = 4a</a:t>
                </a:r>
              </a:p>
              <a:p>
                <a:pPr/>
                <a:r>
                  <a:rPr lang="en-US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= a</a:t>
                </a:r>
                <a:endParaRPr lang="en-US" sz="28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128" y="2925581"/>
                <a:ext cx="2667718" cy="2856038"/>
              </a:xfrm>
              <a:prstGeom prst="rect">
                <a:avLst/>
              </a:prstGeom>
              <a:blipFill rotWithShape="1">
                <a:blip r:embed="rId3"/>
                <a:stretch>
                  <a:fillRect l="-4566" t="-1923" r="-3653" b="-2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429075" y="5853492"/>
                <a:ext cx="4321439" cy="701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Equation:  </a:t>
                </a:r>
                <a:r>
                  <a:rPr lang="en-US" sz="2800" dirty="0" smtClean="0"/>
                  <a:t>y = </a:t>
                </a:r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|x + 1| + 3</a:t>
                </a:r>
                <a:endParaRPr lang="en-US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075" y="5853492"/>
                <a:ext cx="4321439" cy="701602"/>
              </a:xfrm>
              <a:prstGeom prst="rect">
                <a:avLst/>
              </a:prstGeom>
              <a:blipFill rotWithShape="1">
                <a:blip r:embed="rId4"/>
                <a:stretch>
                  <a:fillRect l="-2966" r="-141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429074" y="1722182"/>
            <a:ext cx="47088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*Solve for “a”</a:t>
            </a:r>
          </a:p>
          <a:p>
            <a:r>
              <a:rPr lang="en-US" sz="2800" dirty="0" smtClean="0"/>
              <a:t>    -choose a point on the graph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27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44" y="1696454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9382" y="169645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1)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 flipV="1">
            <a:off x="2809434" y="3066220"/>
            <a:ext cx="119617" cy="1268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29051" y="3129666"/>
            <a:ext cx="740192" cy="106702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69243" y="3129666"/>
            <a:ext cx="685999" cy="106702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47649" y="169645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2)</a:t>
            </a:r>
            <a:endParaRPr lang="en-US" sz="2800" dirty="0"/>
          </a:p>
        </p:txBody>
      </p:sp>
      <p:pic>
        <p:nvPicPr>
          <p:cNvPr id="1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163" y="1696454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 flipV="1">
            <a:off x="6457157" y="3407183"/>
            <a:ext cx="119617" cy="1268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450237" y="2412569"/>
            <a:ext cx="1066729" cy="1058061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516966" y="2412569"/>
            <a:ext cx="1066871" cy="105806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94468" y="1696454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3)</a:t>
            </a:r>
            <a:endParaRPr lang="en-US" sz="2800" dirty="0"/>
          </a:p>
        </p:txBody>
      </p:sp>
      <p:pic>
        <p:nvPicPr>
          <p:cNvPr id="22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584" y="1696454"/>
            <a:ext cx="2670380" cy="267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 flipV="1">
            <a:off x="9906747" y="2708609"/>
            <a:ext cx="119617" cy="12689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9628360" y="2772055"/>
            <a:ext cx="338196" cy="1424632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966556" y="2772054"/>
            <a:ext cx="342999" cy="1424633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4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125 #’s 4-38 Even, don’t do #’s 26 – 32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2.8:  Absolute Value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Objective:  Represent absolute value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9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Representing Absolute Value Functions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*Absolute value can be represented as a piecewise function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57932" y="2686929"/>
            <a:ext cx="612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*A graph of this piecewise looks like this:</a:t>
            </a:r>
            <a:endParaRPr lang="en-US" sz="2800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003" y="3202717"/>
            <a:ext cx="3260028" cy="326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7935402" y="3427012"/>
            <a:ext cx="1526650" cy="15107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424654" y="3427012"/>
            <a:ext cx="1510749" cy="15107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66586" y="4355677"/>
            <a:ext cx="40268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*Notice there is symmetry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along x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3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2105"/>
            <a:ext cx="10515600" cy="53748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we were to manipulate an absolute value equation?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Let’s say we have f(x) = |2x|.  What would this graph look like?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266" y="2416654"/>
            <a:ext cx="3260028" cy="326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8171" y="2416654"/>
            <a:ext cx="1951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|2(1)|</a:t>
            </a:r>
          </a:p>
          <a:p>
            <a:r>
              <a:rPr lang="en-US" sz="2800" dirty="0" smtClean="0"/>
              <a:t>f(1) = |2|</a:t>
            </a:r>
          </a:p>
          <a:p>
            <a:r>
              <a:rPr lang="en-US" sz="2800" dirty="0" smtClean="0"/>
              <a:t>f(1) = 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685985" y="2416653"/>
            <a:ext cx="21723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f(-1) = |2(-1)|</a:t>
            </a:r>
          </a:p>
          <a:p>
            <a:r>
              <a:rPr lang="en-US" sz="2800" dirty="0" smtClean="0"/>
              <a:t>f(-1) = |-2|</a:t>
            </a:r>
          </a:p>
          <a:p>
            <a:r>
              <a:rPr lang="en-US" sz="2800" dirty="0" smtClean="0"/>
              <a:t>f(-1) = 2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18170" y="4296808"/>
            <a:ext cx="1951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f(2) = |2(2)|</a:t>
            </a:r>
          </a:p>
          <a:p>
            <a:r>
              <a:rPr lang="en-US" sz="2800" dirty="0" smtClean="0"/>
              <a:t>f(2) = |4|</a:t>
            </a:r>
          </a:p>
          <a:p>
            <a:r>
              <a:rPr lang="en-US" sz="2800" dirty="0" smtClean="0"/>
              <a:t>f(2) = 4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685985" y="4296808"/>
            <a:ext cx="21723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f(-2) = |2(-2)|</a:t>
            </a:r>
          </a:p>
          <a:p>
            <a:r>
              <a:rPr lang="en-US" sz="2800" dirty="0" smtClean="0"/>
              <a:t>f(-2) = |-4|</a:t>
            </a:r>
          </a:p>
          <a:p>
            <a:r>
              <a:rPr lang="en-US" sz="2800" dirty="0" smtClean="0"/>
              <a:t>f(-2) = 4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3801085" y="4118047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09081" y="3688275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4900" y="3688275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37394" y="3251414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66631" y="3251414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9" idx="0"/>
          </p:cNvCxnSpPr>
          <p:nvPr/>
        </p:nvCxnSpPr>
        <p:spPr>
          <a:xfrm flipV="1">
            <a:off x="3845280" y="2416653"/>
            <a:ext cx="872618" cy="17013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0"/>
          </p:cNvCxnSpPr>
          <p:nvPr/>
        </p:nvCxnSpPr>
        <p:spPr>
          <a:xfrm flipH="1" flipV="1">
            <a:off x="2972661" y="2416652"/>
            <a:ext cx="872619" cy="1701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2105"/>
            <a:ext cx="10515600" cy="53748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about f(x) = ½|x|?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57442" y="1750407"/>
                <a:ext cx="1920719" cy="1917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|(1)|</a:t>
                </a:r>
              </a:p>
              <a:p>
                <a:r>
                  <a:rPr lang="en-US" sz="2800" dirty="0" smtClean="0"/>
                  <a:t>f(1)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(1)</a:t>
                </a:r>
              </a:p>
              <a:p>
                <a:r>
                  <a:rPr lang="en-US" sz="2800" dirty="0" smtClean="0"/>
                  <a:t>f(1)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442" y="1750407"/>
                <a:ext cx="1920719" cy="1917448"/>
              </a:xfrm>
              <a:prstGeom prst="rect">
                <a:avLst/>
              </a:prstGeom>
              <a:blipFill rotWithShape="0">
                <a:blip r:embed="rId3"/>
                <a:stretch>
                  <a:fillRect l="-6667" r="-5714" b="-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85985" y="1750407"/>
                <a:ext cx="2220480" cy="1917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f(-1)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|(-1)|</a:t>
                </a:r>
              </a:p>
              <a:p>
                <a:r>
                  <a:rPr lang="en-US" sz="2800" dirty="0" smtClean="0"/>
                  <a:t>f(-1) =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(1)</a:t>
                </a:r>
              </a:p>
              <a:p>
                <a:r>
                  <a:rPr lang="en-US" sz="2800" dirty="0" smtClean="0"/>
                  <a:t>f(-1)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985" y="1750407"/>
                <a:ext cx="2220480" cy="1917448"/>
              </a:xfrm>
              <a:prstGeom prst="rect">
                <a:avLst/>
              </a:prstGeom>
              <a:blipFill rotWithShape="0">
                <a:blip r:embed="rId4"/>
                <a:stretch>
                  <a:fillRect l="-5769" r="-4945" b="-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8170" y="4296808"/>
                <a:ext cx="1999265" cy="1739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|(2)|</a:t>
                </a:r>
              </a:p>
              <a:p>
                <a:r>
                  <a:rPr lang="en-US" sz="2800" dirty="0" smtClean="0"/>
                  <a:t>f(2)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(2)</a:t>
                </a:r>
              </a:p>
              <a:p>
                <a:r>
                  <a:rPr lang="en-US" sz="2800" dirty="0" smtClean="0"/>
                  <a:t>f(2) = 1</a:t>
                </a:r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170" y="4296808"/>
                <a:ext cx="1999265" cy="1739964"/>
              </a:xfrm>
              <a:prstGeom prst="rect">
                <a:avLst/>
              </a:prstGeom>
              <a:blipFill rotWithShape="0">
                <a:blip r:embed="rId5"/>
                <a:stretch>
                  <a:fillRect l="-6098" r="-5793" b="-9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85985" y="4296808"/>
                <a:ext cx="2220480" cy="1739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f(-2)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|(-2)|</a:t>
                </a:r>
              </a:p>
              <a:p>
                <a:r>
                  <a:rPr lang="en-US" sz="2800" dirty="0" smtClean="0"/>
                  <a:t>f(-2)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(2)</a:t>
                </a:r>
              </a:p>
              <a:p>
                <a:r>
                  <a:rPr lang="en-US" sz="2800" dirty="0" smtClean="0"/>
                  <a:t>f(-2) = 1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985" y="4296808"/>
                <a:ext cx="2220480" cy="1739964"/>
              </a:xfrm>
              <a:prstGeom prst="rect">
                <a:avLst/>
              </a:prstGeom>
              <a:blipFill rotWithShape="0">
                <a:blip r:embed="rId6"/>
                <a:stretch>
                  <a:fillRect l="-5769" r="-4945" b="-9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2969297" y="4085963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73646" y="3922981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658740" y="3934937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92393" y="3771484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013491" y="3229179"/>
            <a:ext cx="1835921" cy="9009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1110530" y="3216368"/>
            <a:ext cx="1890547" cy="9083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47562" y="3778955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715250" y="400050"/>
                <a:ext cx="1702710" cy="1131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f(0)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|0|</a:t>
                </a:r>
              </a:p>
              <a:p>
                <a:r>
                  <a:rPr lang="en-US" sz="2800" dirty="0" smtClean="0"/>
                  <a:t>f(0) = 0</a:t>
                </a:r>
                <a:endParaRPr lang="en-US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250" y="400050"/>
                <a:ext cx="1702710" cy="1131592"/>
              </a:xfrm>
              <a:prstGeom prst="rect">
                <a:avLst/>
              </a:prstGeom>
              <a:blipFill rotWithShape="0">
                <a:blip r:embed="rId7"/>
                <a:stretch>
                  <a:fillRect l="-7527" r="-6452" b="-14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25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0" grpId="0" animBg="1"/>
      <p:bldP spid="21" grpId="0" animBg="1"/>
      <p:bldP spid="22" grpId="0" animBg="1"/>
      <p:bldP spid="23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02105"/>
            <a:ext cx="10515600" cy="5374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-|x|</a:t>
            </a:r>
            <a:endParaRPr lang="en-US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8171" y="2416654"/>
            <a:ext cx="16610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-|1|</a:t>
            </a:r>
          </a:p>
          <a:p>
            <a:r>
              <a:rPr lang="en-US" sz="2800" dirty="0" smtClean="0"/>
              <a:t>f(1) = -1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2969297" y="4085963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91159" y="4404776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50414" y="4404064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76130" y="4717208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13491" y="4130157"/>
            <a:ext cx="1864735" cy="19207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110650" y="4124738"/>
            <a:ext cx="1890428" cy="19262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349939" y="4717209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685985" y="2416653"/>
            <a:ext cx="1882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f(-1) = -|-1|</a:t>
            </a:r>
          </a:p>
          <a:p>
            <a:r>
              <a:rPr lang="en-US" sz="2800" dirty="0" smtClean="0"/>
              <a:t>f(-1) = -1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8171" y="4085963"/>
            <a:ext cx="16610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f(2) = -|2|</a:t>
            </a:r>
          </a:p>
          <a:p>
            <a:r>
              <a:rPr lang="en-US" sz="2800" dirty="0" smtClean="0"/>
              <a:t>f(2) = -2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8685985" y="4085962"/>
            <a:ext cx="1882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f(-2) = -|-2|</a:t>
            </a:r>
          </a:p>
          <a:p>
            <a:r>
              <a:rPr lang="en-US" sz="2800" dirty="0" smtClean="0"/>
              <a:t>f(-2) = -2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679203" y="1104945"/>
            <a:ext cx="16610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f(0) = -|0|</a:t>
            </a:r>
          </a:p>
          <a:p>
            <a:r>
              <a:rPr lang="en-US" sz="2800" dirty="0" smtClean="0"/>
              <a:t>f(0)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8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2" grpId="0" animBg="1"/>
      <p:bldP spid="13" grpId="0" animBg="1"/>
      <p:bldP spid="16" grpId="0" animBg="1"/>
      <p:bldP spid="18" grpId="0"/>
      <p:bldP spid="19" grpId="0"/>
      <p:bldP spid="2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02105"/>
            <a:ext cx="10515600" cy="5374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|x – 2|</a:t>
            </a:r>
            <a:endParaRPr lang="en-US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324705" y="2508018"/>
            <a:ext cx="237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|(1) – 2| </a:t>
            </a:r>
          </a:p>
          <a:p>
            <a:r>
              <a:rPr lang="en-US" sz="2800" dirty="0" smtClean="0"/>
              <a:t>f(1) = |-1|</a:t>
            </a:r>
          </a:p>
          <a:p>
            <a:r>
              <a:rPr lang="en-US" sz="2800" dirty="0" smtClean="0"/>
              <a:t>f(1) = 1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3284286" y="3790112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81885" y="4099039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00486" y="3467990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91441" y="3790111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620324" y="2596243"/>
            <a:ext cx="156845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062015" y="2596243"/>
            <a:ext cx="155830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964222" y="3479892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018170" y="4342491"/>
            <a:ext cx="237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f(4) = |(4) – 2| </a:t>
            </a:r>
          </a:p>
          <a:p>
            <a:r>
              <a:rPr lang="en-US" sz="2800" dirty="0" smtClean="0"/>
              <a:t>f(4) = |2|</a:t>
            </a:r>
          </a:p>
          <a:p>
            <a:r>
              <a:rPr lang="en-US" sz="2800" dirty="0" smtClean="0"/>
              <a:t>f(4) = 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792452" y="802105"/>
            <a:ext cx="237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f(2) = |(2) – 2| </a:t>
            </a:r>
          </a:p>
          <a:p>
            <a:r>
              <a:rPr lang="en-US" sz="2800" dirty="0" smtClean="0"/>
              <a:t>f(2) = |0|</a:t>
            </a:r>
          </a:p>
          <a:p>
            <a:r>
              <a:rPr lang="en-US" sz="2800" dirty="0" smtClean="0"/>
              <a:t>f(2) = 0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9283906" y="4342490"/>
            <a:ext cx="237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f(0) = |(0) – 2| </a:t>
            </a:r>
          </a:p>
          <a:p>
            <a:r>
              <a:rPr lang="en-US" sz="2800" dirty="0" smtClean="0"/>
              <a:t>f(0) = |-2|</a:t>
            </a:r>
          </a:p>
          <a:p>
            <a:r>
              <a:rPr lang="en-US" sz="2800" dirty="0" smtClean="0"/>
              <a:t>f(0) = 2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149177" y="2508019"/>
            <a:ext cx="23759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f(3) = |(3) – 2| </a:t>
            </a:r>
          </a:p>
          <a:p>
            <a:r>
              <a:rPr lang="en-US" sz="2800" dirty="0" smtClean="0"/>
              <a:t>f(3) = |1|</a:t>
            </a:r>
          </a:p>
          <a:p>
            <a:r>
              <a:rPr lang="en-US" sz="2800" dirty="0" smtClean="0"/>
              <a:t>f(3) =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876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3" grpId="0" animBg="1"/>
      <p:bldP spid="17" grpId="0"/>
      <p:bldP spid="18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02105"/>
            <a:ext cx="10515600" cy="5374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|x + 1|</a:t>
            </a:r>
            <a:endParaRPr lang="en-US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322982" y="3775227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51498" y="4070866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330" y="3473812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64223" y="3775226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95693" y="2609319"/>
            <a:ext cx="156845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1122057" y="2609319"/>
            <a:ext cx="155830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26101" y="3473813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92452" y="802105"/>
            <a:ext cx="25971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f(-1) = |(-1) </a:t>
            </a:r>
            <a:r>
              <a:rPr lang="en-US" sz="2800" dirty="0"/>
              <a:t>+</a:t>
            </a:r>
            <a:r>
              <a:rPr lang="en-US" sz="2800" dirty="0" smtClean="0"/>
              <a:t> 1| </a:t>
            </a:r>
          </a:p>
          <a:p>
            <a:r>
              <a:rPr lang="en-US" sz="2800" dirty="0" smtClean="0"/>
              <a:t>f(-1) = |0|</a:t>
            </a:r>
          </a:p>
          <a:p>
            <a:r>
              <a:rPr lang="en-US" sz="2800" dirty="0" smtClean="0"/>
              <a:t>f(-1) = 0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149177" y="2508019"/>
            <a:ext cx="2212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f(0) = |(0)+1| </a:t>
            </a:r>
          </a:p>
          <a:p>
            <a:r>
              <a:rPr lang="en-US" sz="2800" dirty="0" smtClean="0"/>
              <a:t>f(0) = |1|</a:t>
            </a:r>
          </a:p>
          <a:p>
            <a:r>
              <a:rPr lang="en-US" sz="2800" dirty="0" smtClean="0"/>
              <a:t>f(0) = 1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9156662" y="2508019"/>
            <a:ext cx="24336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f(-2) = |(-2)+1| </a:t>
            </a:r>
          </a:p>
          <a:p>
            <a:r>
              <a:rPr lang="en-US" sz="2800" dirty="0" smtClean="0"/>
              <a:t>f(-2) = |-1|</a:t>
            </a:r>
          </a:p>
          <a:p>
            <a:r>
              <a:rPr lang="en-US" sz="2800" dirty="0" smtClean="0"/>
              <a:t>f(-2) = 1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149177" y="4342491"/>
            <a:ext cx="2212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|(1)+1| </a:t>
            </a:r>
          </a:p>
          <a:p>
            <a:r>
              <a:rPr lang="en-US" sz="2800" dirty="0" smtClean="0"/>
              <a:t>f(2) = |2|</a:t>
            </a:r>
          </a:p>
          <a:p>
            <a:r>
              <a:rPr lang="en-US" sz="2800" dirty="0" smtClean="0"/>
              <a:t>f(2) = 2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9156662" y="4342491"/>
            <a:ext cx="24336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f(-3) = |(-3)+1| </a:t>
            </a:r>
          </a:p>
          <a:p>
            <a:r>
              <a:rPr lang="en-US" sz="2800" dirty="0" smtClean="0"/>
              <a:t>f(-3) = |-2|</a:t>
            </a:r>
          </a:p>
          <a:p>
            <a:r>
              <a:rPr lang="en-US" sz="2800" dirty="0" smtClean="0"/>
              <a:t>f(-3) =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69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5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802105"/>
            <a:ext cx="10515600" cy="5374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f(x) = |x</a:t>
            </a:r>
            <a:r>
              <a:rPr lang="en-US" dirty="0" smtClean="0"/>
              <a:t>| - 2  </a:t>
            </a:r>
            <a:endParaRPr lang="en-US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" y="1632927"/>
            <a:ext cx="4692410" cy="469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650001" y="4414732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64223" y="4731886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01019" y="4085869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84302" y="4414733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26692" y="3212175"/>
            <a:ext cx="156845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437148" y="3212175"/>
            <a:ext cx="1558309" cy="15339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35409" y="4085870"/>
            <a:ext cx="88389" cy="8838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92452" y="802105"/>
            <a:ext cx="20890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f(0) = |0| - 2 </a:t>
            </a:r>
          </a:p>
          <a:p>
            <a:r>
              <a:rPr lang="en-US" sz="2800" dirty="0" smtClean="0"/>
              <a:t>f(0) = -2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49177" y="2508019"/>
            <a:ext cx="20072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f(1) = |1| - 2</a:t>
            </a:r>
          </a:p>
          <a:p>
            <a:r>
              <a:rPr lang="en-US" sz="2800" dirty="0" smtClean="0"/>
              <a:t>f(1) = 1 – 2 </a:t>
            </a:r>
          </a:p>
          <a:p>
            <a:r>
              <a:rPr lang="en-US" sz="2800" dirty="0" smtClean="0"/>
              <a:t>f(1) = -1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9156662" y="2508019"/>
            <a:ext cx="22284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f(-1) = |-1| - 2</a:t>
            </a:r>
          </a:p>
          <a:p>
            <a:r>
              <a:rPr lang="en-US" sz="2800" dirty="0" smtClean="0"/>
              <a:t>f(-1) = 1 – 2 </a:t>
            </a:r>
          </a:p>
          <a:p>
            <a:r>
              <a:rPr lang="en-US" sz="2800" dirty="0" smtClean="0"/>
              <a:t>f(-1) = -1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9177" y="4342491"/>
            <a:ext cx="20890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f(2) = |2| - 2 </a:t>
            </a:r>
          </a:p>
          <a:p>
            <a:r>
              <a:rPr lang="en-US" sz="2800" dirty="0" smtClean="0"/>
              <a:t>f(2) = 2 – 2 </a:t>
            </a:r>
          </a:p>
          <a:p>
            <a:r>
              <a:rPr lang="en-US" sz="2800" dirty="0" smtClean="0"/>
              <a:t>f(2) = 0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156662" y="4342491"/>
            <a:ext cx="23920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f(-2) = |-2| - 2  </a:t>
            </a:r>
          </a:p>
          <a:p>
            <a:r>
              <a:rPr lang="en-US" sz="2800" dirty="0" smtClean="0"/>
              <a:t>f(-2) = 2</a:t>
            </a:r>
            <a:r>
              <a:rPr lang="en-US" sz="2800" dirty="0"/>
              <a:t> </a:t>
            </a:r>
            <a:r>
              <a:rPr lang="en-US" sz="2800" dirty="0" smtClean="0"/>
              <a:t>- 2</a:t>
            </a:r>
          </a:p>
          <a:p>
            <a:r>
              <a:rPr lang="en-US" sz="2800" dirty="0" smtClean="0"/>
              <a:t>f(-2)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92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1230</Words>
  <Application>Microsoft Office PowerPoint</Application>
  <PresentationFormat>Custom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Opening Questions</vt:lpstr>
      <vt:lpstr>2.8:  Absolute Value Functions</vt:lpstr>
      <vt:lpstr>Representing Absolute Value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Let’s Recap</vt:lpstr>
      <vt:lpstr>Graphing Absolute Value Functions</vt:lpstr>
      <vt:lpstr>Ex</vt:lpstr>
      <vt:lpstr>Ex 2</vt:lpstr>
      <vt:lpstr>Now Try</vt:lpstr>
      <vt:lpstr>Writing Absolute Value Functions</vt:lpstr>
      <vt:lpstr>Ex 2</vt:lpstr>
      <vt:lpstr>Now Try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student</cp:lastModifiedBy>
  <cp:revision>22</cp:revision>
  <dcterms:created xsi:type="dcterms:W3CDTF">2015-10-01T19:31:27Z</dcterms:created>
  <dcterms:modified xsi:type="dcterms:W3CDTF">2015-10-02T01:05:44Z</dcterms:modified>
</cp:coreProperties>
</file>