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1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8373-5605-42E1-8258-38988DDA51F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2F69-16EA-4CAA-962B-698C56C4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dn.kutasoftware.com/Worksheets/Alg1/Scatter%20Plot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0886"/>
            <a:ext cx="7772400" cy="1470025"/>
          </a:xfrm>
        </p:spPr>
        <p:txBody>
          <a:bodyPr/>
          <a:lstStyle/>
          <a:p>
            <a:r>
              <a:rPr lang="en-US" dirty="0" smtClean="0"/>
              <a:t>2.5 Opening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Adam\Documents\Scan0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5114924" cy="5495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1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2.5:  Correlation and Best Fitting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16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Objective:  Use a scatter plot to identify the correlation 	         shown by a set of data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   Approximate the best fitting line for a set of 	         data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Vocab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Scatter Plot</a:t>
            </a:r>
            <a:r>
              <a:rPr lang="en-US" dirty="0" smtClean="0"/>
              <a:t>:  a graph used to determine whether 		   there is a relationship between paired 		   data.  The points do not have to lie on 		   a perfect line</a:t>
            </a:r>
          </a:p>
          <a:p>
            <a:pPr marL="0" indent="0">
              <a:buNone/>
            </a:pPr>
            <a:r>
              <a:rPr lang="en-US" u="sng" dirty="0" smtClean="0"/>
              <a:t>Positive Correlation:</a:t>
            </a:r>
            <a:r>
              <a:rPr lang="en-US" dirty="0" smtClean="0"/>
              <a:t>  as “x” tends to increase, so 			      does “y”</a:t>
            </a:r>
          </a:p>
          <a:p>
            <a:pPr marL="0" indent="0">
              <a:buNone/>
            </a:pPr>
            <a:r>
              <a:rPr lang="en-US" u="sng" dirty="0" smtClean="0"/>
              <a:t>Negative Correlation:</a:t>
            </a:r>
            <a:r>
              <a:rPr lang="en-US" dirty="0" smtClean="0"/>
              <a:t>  as “x” tends to increase, “y” 			        decreases</a:t>
            </a:r>
          </a:p>
          <a:p>
            <a:pPr marL="0" indent="0">
              <a:buNone/>
            </a:pPr>
            <a:r>
              <a:rPr lang="en-US" u="sng" dirty="0" smtClean="0"/>
              <a:t>Relatively No Correlation:</a:t>
            </a:r>
            <a:r>
              <a:rPr lang="en-US" dirty="0" smtClean="0"/>
              <a:t>  there is no linear pattern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386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266950" cy="215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32397"/>
            <a:ext cx="2285998" cy="205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75021"/>
            <a:ext cx="2133600" cy="197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419600"/>
            <a:ext cx="2266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Positive</a:t>
            </a:r>
          </a:p>
          <a:p>
            <a:pPr algn="ctr"/>
            <a:r>
              <a:rPr lang="en-US" sz="2800" dirty="0" smtClean="0"/>
              <a:t>Correlation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419600"/>
            <a:ext cx="2266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Negative</a:t>
            </a:r>
          </a:p>
          <a:p>
            <a:pPr algn="ctr"/>
            <a:r>
              <a:rPr lang="en-US" sz="2800" dirty="0" smtClean="0"/>
              <a:t>Correlation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08964" y="4419599"/>
            <a:ext cx="2266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Relatively No</a:t>
            </a:r>
          </a:p>
          <a:p>
            <a:pPr algn="ctr"/>
            <a:r>
              <a:rPr lang="en-US" sz="2800" dirty="0" smtClean="0"/>
              <a:t>Correlation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29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Creating a Line of Best Fit And It’s Equation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Step 1</a:t>
            </a:r>
            <a:r>
              <a:rPr lang="en-US" dirty="0" smtClean="0"/>
              <a:t>:  Draw a scatter plot of the data</a:t>
            </a:r>
          </a:p>
          <a:p>
            <a:pPr marL="0" indent="0">
              <a:buNone/>
            </a:pPr>
            <a:r>
              <a:rPr lang="en-US" u="sng" dirty="0" smtClean="0"/>
              <a:t>Step 2</a:t>
            </a:r>
            <a:r>
              <a:rPr lang="en-US" dirty="0" smtClean="0"/>
              <a:t>:  Sketch the line that appears to follow most closely the pattern of the points.  There should be as many points above the line as below</a:t>
            </a:r>
          </a:p>
          <a:p>
            <a:pPr marL="0" indent="0">
              <a:buNone/>
            </a:pPr>
            <a:r>
              <a:rPr lang="en-US" u="sng" dirty="0" smtClean="0"/>
              <a:t>Step 3</a:t>
            </a:r>
            <a:r>
              <a:rPr lang="en-US" dirty="0" smtClean="0"/>
              <a:t>:  Choose two points on the Line of Best Fit.  These points do not have to be original data points</a:t>
            </a:r>
          </a:p>
          <a:p>
            <a:pPr marL="0" indent="0">
              <a:buNone/>
            </a:pPr>
            <a:r>
              <a:rPr lang="en-US" u="sng" dirty="0" smtClean="0"/>
              <a:t>Step 4</a:t>
            </a:r>
            <a:r>
              <a:rPr lang="en-US" dirty="0" smtClean="0"/>
              <a:t>:  Find the equation of the line going through these two points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965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line of best fit and find the equation that best describes the data.  With that equation, predict what “y” will be if x = 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07" y="2438400"/>
            <a:ext cx="7290620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3448050" cy="337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35011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5011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52600" y="39596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81225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481408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4400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908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1625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16250" y="56324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29000" y="56324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23207" y="3352800"/>
            <a:ext cx="3262993" cy="24320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2000" y="34290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438400" y="4699786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81450" y="3258234"/>
            <a:ext cx="3070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Two Coordinate Points:</a:t>
            </a:r>
          </a:p>
          <a:p>
            <a:r>
              <a:rPr lang="en-US" sz="2400" dirty="0" smtClean="0"/>
              <a:t>(-3,3) and (1,0)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765115" y="3739093"/>
                <a:ext cx="2297424" cy="1361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</a:t>
                </a:r>
                <a:r>
                  <a:rPr lang="en-US" sz="2400" u="sng" dirty="0" smtClean="0"/>
                  <a:t>Slope:</a:t>
                </a:r>
              </a:p>
              <a:p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0−3</m:t>
                        </m:r>
                      </m:num>
                      <m:den>
                        <m:r>
                          <a:rPr lang="en-US" sz="2800" i="1"/>
                          <m:t>1− −3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−3</m:t>
                        </m:r>
                      </m:num>
                      <m:den>
                        <m:r>
                          <a:rPr lang="en-US" sz="2800" i="1"/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115" y="3739093"/>
                <a:ext cx="2297424" cy="1361014"/>
              </a:xfrm>
              <a:prstGeom prst="rect">
                <a:avLst/>
              </a:prstGeom>
              <a:blipFill rotWithShape="1">
                <a:blip r:embed="rId4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239942" y="4267200"/>
                <a:ext cx="2909514" cy="2484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Slope-Intercept Form:</a:t>
                </a:r>
              </a:p>
              <a:p>
                <a:r>
                  <a:rPr lang="en-US" sz="2400" dirty="0" smtClean="0"/>
                  <a:t>y = mx + b</a:t>
                </a:r>
              </a:p>
              <a:p>
                <a:r>
                  <a:rPr lang="en-US" sz="2400" dirty="0" smtClean="0"/>
                  <a:t>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(1) + b</a:t>
                </a:r>
              </a:p>
              <a:p>
                <a:r>
                  <a:rPr lang="en-US" sz="2400" dirty="0" smtClean="0"/>
                  <a:t>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+ b</a:t>
                </a:r>
              </a:p>
              <a:p>
                <a:r>
                  <a:rPr lang="en-US" sz="2400" dirty="0" smtClean="0"/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942" y="4267200"/>
                <a:ext cx="2909514" cy="2484911"/>
              </a:xfrm>
              <a:prstGeom prst="rect">
                <a:avLst/>
              </a:prstGeom>
              <a:blipFill rotWithShape="1">
                <a:blip r:embed="rId5"/>
                <a:stretch>
                  <a:fillRect l="-3354" t="-1961" r="-2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858000" y="5641975"/>
                <a:ext cx="1683474" cy="701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41975"/>
                <a:ext cx="1683474" cy="701602"/>
              </a:xfrm>
              <a:prstGeom prst="rect">
                <a:avLst/>
              </a:prstGeom>
              <a:blipFill rotWithShape="1">
                <a:blip r:embed="rId6"/>
                <a:stretch>
                  <a:fillRect l="-7246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96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590926" cy="10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89948"/>
            <a:ext cx="4600576" cy="432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1447799"/>
            <a:ext cx="4380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Draw a scatter plot and determine, what </a:t>
            </a:r>
          </a:p>
          <a:p>
            <a:r>
              <a:rPr lang="en-US" dirty="0"/>
              <a:t> </a:t>
            </a:r>
            <a:r>
              <a:rPr lang="en-US" dirty="0" smtClean="0"/>
              <a:t>      relationship, if any, exists in the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590800"/>
            <a:ext cx="4833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US" dirty="0" smtClean="0"/>
              <a:t>Draw a line of fit for the scatter plot and write</a:t>
            </a:r>
          </a:p>
          <a:p>
            <a:r>
              <a:rPr lang="en-US" dirty="0"/>
              <a:t> </a:t>
            </a:r>
            <a:r>
              <a:rPr lang="en-US" dirty="0" smtClean="0"/>
              <a:t>      the slope-intercept form of an equation for </a:t>
            </a:r>
          </a:p>
          <a:p>
            <a:r>
              <a:rPr lang="en-US" dirty="0"/>
              <a:t> </a:t>
            </a:r>
            <a:r>
              <a:rPr lang="en-US" dirty="0" smtClean="0"/>
              <a:t>      the line of fit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257799"/>
            <a:ext cx="4801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3"/>
            </a:pPr>
            <a:r>
              <a:rPr lang="en-US" dirty="0" smtClean="0"/>
              <a:t>Predict the maximum longevity for an animal </a:t>
            </a:r>
          </a:p>
          <a:p>
            <a:r>
              <a:rPr lang="en-US" dirty="0"/>
              <a:t> </a:t>
            </a:r>
            <a:r>
              <a:rPr lang="en-US" dirty="0" smtClean="0"/>
              <a:t>      with an average longevity of 33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Correlation and Best Fitting Lines Worksheet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2.5 Opening Questions</vt:lpstr>
      <vt:lpstr>2.5:  Correlation and Best Fitting Lines</vt:lpstr>
      <vt:lpstr>Vocab</vt:lpstr>
      <vt:lpstr>PowerPoint Presentation</vt:lpstr>
      <vt:lpstr>Creating a Line of Best Fit And It’s Equation</vt:lpstr>
      <vt:lpstr>Ex</vt:lpstr>
      <vt:lpstr>Now Try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Opening Questions</dc:title>
  <dc:creator>student</dc:creator>
  <cp:lastModifiedBy>student</cp:lastModifiedBy>
  <cp:revision>9</cp:revision>
  <dcterms:created xsi:type="dcterms:W3CDTF">2015-09-08T00:27:58Z</dcterms:created>
  <dcterms:modified xsi:type="dcterms:W3CDTF">2015-09-08T01:59:02Z</dcterms:modified>
</cp:coreProperties>
</file>