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91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8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9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5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9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2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2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9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2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6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B46A-22D3-41F6-97AF-2D07A0C26EF1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5ED7-FDC2-471D-9802-67EFF8BB2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8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046" y="633046"/>
            <a:ext cx="10986868" cy="5387925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2.3 Opening Questions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 the equation going through (-5,9) and (-4,7)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  What is the slope going through these points?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   What is the y-intercept?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   Knowing the slope and y-intercept, what is the equation of the line?</a:t>
            </a:r>
            <a:endParaRPr lang="en-US" dirty="0"/>
          </a:p>
        </p:txBody>
      </p:sp>
      <p:pic>
        <p:nvPicPr>
          <p:cNvPr id="1026" name="Picture 2" descr="http://s3.amazonaws.com/opus2826/opus/images/gr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189" y="2051269"/>
            <a:ext cx="4276725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Writing Equations of Line That Are Parallel and Perpendicular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*Remember, when lines are parallel, slopes are equal.  When lines are     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perpendicular, slopes are opposite reciprocals.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u="sng" dirty="0" smtClean="0"/>
                  <a:t>Ex</a:t>
                </a:r>
                <a:endParaRPr lang="en-US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Write the equations of the lines that pass through (1,1) and are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a) parallel and b) perpendicular to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 - 7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u="sng" dirty="0" smtClean="0"/>
                  <a:t>Parallel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 + b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(1) + b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smtClean="0"/>
                  <a:t>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+ b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b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3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180492" y="5078437"/>
            <a:ext cx="520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00997" y="4836704"/>
                <a:ext cx="1171603" cy="526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2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997" y="4836704"/>
                <a:ext cx="1171603" cy="526939"/>
              </a:xfrm>
              <a:prstGeom prst="rect">
                <a:avLst/>
              </a:prstGeom>
              <a:blipFill rotWithShape="0">
                <a:blip r:embed="rId3"/>
                <a:stretch>
                  <a:fillRect l="-5208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794065" y="3732427"/>
            <a:ext cx="163826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Perpendicular</a:t>
            </a:r>
          </a:p>
          <a:p>
            <a:r>
              <a:rPr lang="en-US" sz="2000" dirty="0" smtClean="0"/>
              <a:t>y = -2x + b</a:t>
            </a:r>
          </a:p>
          <a:p>
            <a:r>
              <a:rPr lang="en-US" sz="2000" dirty="0" smtClean="0"/>
              <a:t>1 = -2(1) + b</a:t>
            </a:r>
          </a:p>
          <a:p>
            <a:r>
              <a:rPr lang="en-US" sz="2000" dirty="0" smtClean="0"/>
              <a:t>1 = -2 + b</a:t>
            </a:r>
          </a:p>
          <a:p>
            <a:r>
              <a:rPr lang="en-US" sz="2000" dirty="0" smtClean="0"/>
              <a:t>3 = b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277726" y="4572000"/>
            <a:ext cx="657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35453" y="4379966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y = -2x + 3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6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9" y="1825625"/>
            <a:ext cx="1163052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equations of the lines parallel and perpendicular to the line at the given point.</a:t>
            </a:r>
          </a:p>
          <a:p>
            <a:pPr marL="0" indent="0">
              <a:buNone/>
            </a:pPr>
            <a:r>
              <a:rPr lang="en-US" dirty="0" smtClean="0"/>
              <a:t>1.  y = -4x + 3 going through (-3,2)			2.  x = 2 going through (5,2)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Direct Variation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</a:t>
            </a:r>
            <a:r>
              <a:rPr lang="en-US" dirty="0" err="1" smtClean="0"/>
              <a:t>kx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07958" y="2277979"/>
            <a:ext cx="0" cy="385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485" y="2662989"/>
            <a:ext cx="214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of variation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80431" y="1916486"/>
            <a:ext cx="6446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Graph of direct variation goes through the origin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417331"/>
            <a:ext cx="729424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Ex</a:t>
            </a:r>
          </a:p>
          <a:p>
            <a:r>
              <a:rPr lang="en-US" sz="2400" dirty="0" smtClean="0"/>
              <a:t>Write the equation relating x and y when y = 12 and x = 4</a:t>
            </a:r>
          </a:p>
          <a:p>
            <a:endParaRPr lang="en-US" sz="2400" dirty="0"/>
          </a:p>
          <a:p>
            <a:r>
              <a:rPr lang="en-US" sz="2400" dirty="0" smtClean="0"/>
              <a:t>y = </a:t>
            </a:r>
            <a:r>
              <a:rPr lang="en-US" sz="2400" dirty="0" err="1" smtClean="0"/>
              <a:t>kx</a:t>
            </a:r>
            <a:endParaRPr lang="en-US" sz="2400" dirty="0" smtClean="0"/>
          </a:p>
          <a:p>
            <a:r>
              <a:rPr lang="en-US" sz="2400" dirty="0" smtClean="0"/>
              <a:t>12 = k(4)</a:t>
            </a:r>
          </a:p>
          <a:p>
            <a:r>
              <a:rPr lang="en-US" sz="2400" dirty="0" smtClean="0"/>
              <a:t>3 = k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33600" y="5176689"/>
            <a:ext cx="446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80431" y="494585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= 3x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59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 2</a:t>
            </a:r>
          </a:p>
          <a:p>
            <a:pPr marL="0" indent="0">
              <a:buNone/>
            </a:pPr>
            <a:r>
              <a:rPr lang="en-US" dirty="0" smtClean="0"/>
              <a:t>Tell whether the data shows direct variation.  If so, write the equation for direct variation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06008"/>
              </p:ext>
            </p:extLst>
          </p:nvPr>
        </p:nvGraphicFramePr>
        <p:xfrm>
          <a:off x="1133643" y="2195539"/>
          <a:ext cx="45292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70"/>
                <a:gridCol w="754870"/>
                <a:gridCol w="754870"/>
                <a:gridCol w="754870"/>
                <a:gridCol w="754870"/>
                <a:gridCol w="754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51620" y="2149642"/>
            <a:ext cx="5580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*Compare inputs with outputs.  See if they </a:t>
            </a:r>
          </a:p>
          <a:p>
            <a:r>
              <a:rPr lang="en-US" sz="2400" dirty="0" smtClean="0"/>
              <a:t>are proportional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38200" y="3256547"/>
                <a:ext cx="1387559" cy="3048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2400" dirty="0" smtClean="0"/>
                  <a:t> = -2</a:t>
                </a: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-2</a:t>
                </a:r>
              </a:p>
              <a:p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4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2400" dirty="0" smtClean="0"/>
                  <a:t> = -2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56547"/>
                <a:ext cx="1387559" cy="3048463"/>
              </a:xfrm>
              <a:prstGeom prst="rect">
                <a:avLst/>
              </a:prstGeom>
              <a:blipFill rotWithShape="0">
                <a:blip r:embed="rId2"/>
                <a:stretch>
                  <a:fillRect r="-5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14863" y="3393281"/>
            <a:ext cx="4946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*What is the constant of variation (k)?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u="sng" dirty="0" smtClean="0"/>
              <a:t>Answer:</a:t>
            </a:r>
            <a:r>
              <a:rPr lang="en-US" sz="2400" dirty="0" smtClean="0"/>
              <a:t>  -2.  So y = -2x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07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912113"/>
              </p:ext>
            </p:extLst>
          </p:nvPr>
        </p:nvGraphicFramePr>
        <p:xfrm>
          <a:off x="838200" y="2836277"/>
          <a:ext cx="63647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784"/>
                <a:gridCol w="1060784"/>
                <a:gridCol w="1060784"/>
                <a:gridCol w="1060784"/>
                <a:gridCol w="1060784"/>
                <a:gridCol w="1060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8757" y="1690688"/>
            <a:ext cx="103884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Tell whether the data shows direct variation.  If so, write the equation </a:t>
            </a:r>
          </a:p>
          <a:p>
            <a:r>
              <a:rPr lang="en-US" sz="2800" dirty="0" smtClean="0"/>
              <a:t>for direct variation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8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Real Life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70108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dirty="0" smtClean="0"/>
              <a:t>From 1840 to 1850, the rate at which the percentage of labor force in </a:t>
            </a:r>
            <a:r>
              <a:rPr lang="en-US" sz="6200" dirty="0" err="1" smtClean="0"/>
              <a:t>nonfarming</a:t>
            </a:r>
            <a:r>
              <a:rPr lang="en-US" sz="6200" dirty="0" smtClean="0"/>
              <a:t> occupations increased was approximately linear.  In 1840, 31.4% of the labor force held </a:t>
            </a:r>
            <a:r>
              <a:rPr lang="en-US" sz="6200" dirty="0" err="1" smtClean="0"/>
              <a:t>nonfarming</a:t>
            </a:r>
            <a:r>
              <a:rPr lang="en-US" sz="6200" dirty="0" smtClean="0"/>
              <a:t> jobs.  In 1850, 36.3% of the labor force held </a:t>
            </a:r>
            <a:r>
              <a:rPr lang="en-US" sz="6200" dirty="0" err="1" smtClean="0"/>
              <a:t>nonfarming</a:t>
            </a:r>
            <a:r>
              <a:rPr lang="en-US" sz="6200" dirty="0" smtClean="0"/>
              <a:t> jobs.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62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6200" dirty="0" smtClean="0"/>
              <a:t>1.  Write a linear model for the  percentage of the labor force in </a:t>
            </a:r>
            <a:r>
              <a:rPr lang="en-US" sz="6200" dirty="0" err="1" smtClean="0"/>
              <a:t>nonfarming</a:t>
            </a:r>
            <a:r>
              <a:rPr lang="en-US" sz="6200" dirty="0" smtClean="0"/>
              <a:t>  occupations.  Let t = 0 represent 1840.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5800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5800" dirty="0" smtClean="0"/>
              <a:t>(0,31.4)(10,36.3)	</a:t>
            </a:r>
            <a:endParaRPr lang="en-US" sz="5800" dirty="0"/>
          </a:p>
          <a:p>
            <a:pPr marL="0" indent="0">
              <a:lnSpc>
                <a:spcPct val="100000"/>
              </a:lnSpc>
              <a:buNone/>
            </a:pPr>
            <a:endParaRPr lang="en-US" sz="62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6200" dirty="0" smtClean="0"/>
          </a:p>
          <a:p>
            <a:pPr marL="514350" indent="-514350">
              <a:lnSpc>
                <a:spcPct val="100000"/>
              </a:lnSpc>
              <a:buAutoNum type="arabicPeriod" startAt="2"/>
            </a:pPr>
            <a:r>
              <a:rPr lang="en-US" sz="6200" dirty="0" smtClean="0"/>
              <a:t>In 1860, the percentage of labor force in </a:t>
            </a:r>
            <a:r>
              <a:rPr lang="en-US" sz="6200" dirty="0" err="1" smtClean="0"/>
              <a:t>nonfarming</a:t>
            </a:r>
            <a:r>
              <a:rPr lang="en-US" sz="6200" dirty="0" smtClean="0"/>
              <a:t> occupations was 41.1%.  Is this model for the percentage of </a:t>
            </a:r>
            <a:r>
              <a:rPr lang="en-US" sz="6200" dirty="0" err="1" smtClean="0"/>
              <a:t>nonfarming</a:t>
            </a:r>
            <a:r>
              <a:rPr lang="en-US" sz="6200" dirty="0" smtClean="0"/>
              <a:t> occupations from 1840 to 1850 still appropriate?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5500" dirty="0" smtClean="0"/>
              <a:t>y = .49t + 31.4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88632" y="3626770"/>
            <a:ext cx="320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09474" y="3385137"/>
                <a:ext cx="1960793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36.3 −31.4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10−0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4.9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/>
                  <a:t> = .49</a:t>
                </a:r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474" y="3385137"/>
                <a:ext cx="1960793" cy="485774"/>
              </a:xfrm>
              <a:prstGeom prst="rect">
                <a:avLst/>
              </a:prstGeom>
              <a:blipFill rotWithShape="0">
                <a:blip r:embed="rId2"/>
                <a:stretch>
                  <a:fillRect r="-2174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91109" y="3379827"/>
            <a:ext cx="11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mx + b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25843" y="3564493"/>
            <a:ext cx="320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62438" y="3303604"/>
            <a:ext cx="1760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31.4 = .49 (0) + b</a:t>
            </a:r>
          </a:p>
          <a:p>
            <a:r>
              <a:rPr lang="en-US" dirty="0" smtClean="0"/>
              <a:t>31.4 = b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322856" y="3515365"/>
            <a:ext cx="42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92453" y="3330699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.49t + 31.4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8189" y="5518484"/>
            <a:ext cx="10908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342" y="556285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(20, 41.1):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10462" y="5333818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.49 (20) + 31.4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70267" y="5518484"/>
            <a:ext cx="654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73162" y="5333818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9.8 + 31.4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788577" y="5510463"/>
            <a:ext cx="654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01830" y="5325797"/>
            <a:ext cx="3339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41.2; very close to the original</a:t>
            </a:r>
          </a:p>
          <a:p>
            <a:r>
              <a:rPr lang="en-US" dirty="0" smtClean="0"/>
              <a:t>                coordinate point, so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5" grpId="0"/>
      <p:bldP spid="17" grpId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669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rate of increase in tuition at a college from 1990 to 1995 was approximately linear.  In 1990, the tuition was $15,500 and in 1995 tuition was $22,600.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Write a linear model for the tuition from 1990 to 1995.  Let t = 0 represent 1990.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If this continues, what is the price of tuition this year?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95 #’s 14 – </a:t>
            </a:r>
            <a:r>
              <a:rPr lang="en-US" smtClean="0"/>
              <a:t>62 even.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2.4:  Writing Equations of Lines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8838"/>
            <a:ext cx="10515600" cy="31684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Objective:  Write linear equations</a:t>
            </a:r>
          </a:p>
          <a:p>
            <a:pPr marL="0" indent="0" algn="ctr">
              <a:buNone/>
            </a:pPr>
            <a:r>
              <a:rPr lang="en-US" dirty="0" smtClean="0"/>
              <a:t>  	            	   Write direct variation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Slope-Intercept Form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4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 = mx +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Writing an Equation Given the Graph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the equation of the line shown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61068" y="1983545"/>
            <a:ext cx="0" cy="253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312964" y="1989370"/>
            <a:ext cx="196948" cy="211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2379" y="216966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36872" y="2171855"/>
            <a:ext cx="120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y-intercept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379" y="4069519"/>
            <a:ext cx="1924050" cy="2400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0608" y="4754880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= 2x + 2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998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the equation of the line shown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575" y="1852613"/>
            <a:ext cx="48482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Point-Slope Form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en-US" dirty="0" smtClean="0"/>
                  <a:t>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m(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2708" y="2500477"/>
            <a:ext cx="1370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y-coordinate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0329" y="138882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3538" y="2500477"/>
            <a:ext cx="136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x-coordinate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097280" y="2293034"/>
            <a:ext cx="253218" cy="207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09024" y="1688170"/>
            <a:ext cx="67711" cy="239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193366" y="2293034"/>
            <a:ext cx="126609" cy="207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68324" y="1484814"/>
            <a:ext cx="6185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</a:t>
            </a:r>
          </a:p>
          <a:p>
            <a:r>
              <a:rPr lang="en-US" sz="2400" dirty="0" smtClean="0"/>
              <a:t>Write the equation of the line with a slope of -2 </a:t>
            </a:r>
          </a:p>
          <a:p>
            <a:r>
              <a:rPr lang="en-US" sz="2400" dirty="0" smtClean="0"/>
              <a:t>and goes through the point (1,2)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8727" y="2821617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– 2 = -2(x – 1)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6903272" y="3006283"/>
            <a:ext cx="397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79403" y="2821617"/>
            <a:ext cx="34982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Converting to slope-intercept form:</a:t>
            </a:r>
          </a:p>
          <a:p>
            <a:r>
              <a:rPr lang="en-US" dirty="0" smtClean="0"/>
              <a:t>	y – 2 = -2x + 2</a:t>
            </a:r>
          </a:p>
          <a:p>
            <a:r>
              <a:rPr lang="en-US" dirty="0"/>
              <a:t>	</a:t>
            </a:r>
            <a:r>
              <a:rPr lang="en-US" dirty="0" smtClean="0"/>
              <a:t>y = -2x + 4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57364" y="4206902"/>
            <a:ext cx="320369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2000" u="sng" dirty="0" smtClean="0"/>
              <a:t>Using slope-intercept form:</a:t>
            </a:r>
          </a:p>
          <a:p>
            <a:r>
              <a:rPr lang="en-US" dirty="0"/>
              <a:t>	</a:t>
            </a:r>
            <a:r>
              <a:rPr lang="en-US" dirty="0" smtClean="0"/>
              <a:t>y = mx + b</a:t>
            </a:r>
          </a:p>
          <a:p>
            <a:r>
              <a:rPr lang="en-US" dirty="0" smtClean="0"/>
              <a:t>	2 = -2(1) + b</a:t>
            </a:r>
          </a:p>
          <a:p>
            <a:r>
              <a:rPr lang="en-US" dirty="0"/>
              <a:t>	</a:t>
            </a:r>
            <a:r>
              <a:rPr lang="en-US" dirty="0" smtClean="0"/>
              <a:t>2 = -2 + b</a:t>
            </a:r>
          </a:p>
          <a:p>
            <a:r>
              <a:rPr lang="en-US" dirty="0"/>
              <a:t>	</a:t>
            </a:r>
            <a:r>
              <a:rPr lang="en-US" dirty="0" smtClean="0"/>
              <a:t>4 = b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300686" y="5065486"/>
            <a:ext cx="4209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63170" y="4880820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-2x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6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7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 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the equation of the line with a slope of -1 and goes through the point (8,-2) in point-slope and slope-intercept forms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Point-Slope</a:t>
            </a:r>
            <a:r>
              <a:rPr lang="en-US" dirty="0" smtClean="0"/>
              <a:t>:					</a:t>
            </a:r>
            <a:r>
              <a:rPr lang="en-US" u="sng" dirty="0" smtClean="0"/>
              <a:t>Slope-Intercept Form:</a:t>
            </a:r>
          </a:p>
          <a:p>
            <a:pPr marL="0" indent="0">
              <a:buNone/>
            </a:pPr>
            <a:r>
              <a:rPr lang="en-US" dirty="0" smtClean="0"/>
              <a:t>y + 2 = -1(x – 8)				-2 = -1(8) +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-2 = -8 +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6 =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201465" y="3882683"/>
            <a:ext cx="717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087729" y="3621073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-x + 6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8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Write the equation of each line with the given slopes going through the given points.  Write the equations in point-slope and slope-intercept form.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  m = -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(2,3)					2.  m = 0, (-3, -2)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4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Writing an Equation Given Two Points</a:t>
            </a:r>
            <a:endParaRPr lang="en-US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Write the equation of the line going through (-2,-1) and (2,4)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u="sng" dirty="0" smtClean="0"/>
                  <a:t>Find “m” First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4 −−1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2−−2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165231" y="3052689"/>
            <a:ext cx="9003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309231" y="2750107"/>
                <a:ext cx="2266967" cy="1138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 smtClean="0"/>
                  <a:t>Point-Slope</a:t>
                </a:r>
                <a:endParaRPr lang="en-US" sz="2800" dirty="0" smtClean="0"/>
              </a:p>
              <a:p>
                <a:r>
                  <a:rPr lang="en-US" sz="2800" dirty="0" smtClean="0"/>
                  <a:t>y + 1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(x + 2)</a:t>
                </a:r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231" y="2750107"/>
                <a:ext cx="2266967" cy="1138645"/>
              </a:xfrm>
              <a:prstGeom prst="rect">
                <a:avLst/>
              </a:prstGeom>
              <a:blipFill rotWithShape="0">
                <a:blip r:embed="rId3"/>
                <a:stretch>
                  <a:fillRect l="-5645" t="-4813" r="-4301" b="-6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753815" y="2750107"/>
                <a:ext cx="2426049" cy="2363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 smtClean="0"/>
                  <a:t>Slope-Intercept</a:t>
                </a:r>
              </a:p>
              <a:p>
                <a:r>
                  <a:rPr lang="en-US" sz="2800" dirty="0" smtClean="0"/>
                  <a:t>-1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(-2) + b</a:t>
                </a:r>
              </a:p>
              <a:p>
                <a:r>
                  <a:rPr lang="en-US" sz="2800" dirty="0" smtClean="0"/>
                  <a:t>-1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+ b</a:t>
                </a:r>
              </a:p>
              <a:p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= b</a:t>
                </a:r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815" y="2750107"/>
                <a:ext cx="2426049" cy="2363339"/>
              </a:xfrm>
              <a:prstGeom prst="rect">
                <a:avLst/>
              </a:prstGeom>
              <a:blipFill rotWithShape="0">
                <a:blip r:embed="rId4"/>
                <a:stretch>
                  <a:fillRect l="-5276" t="-2320" r="-3266" b="-2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9456386" y="4135902"/>
            <a:ext cx="5738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179864" y="3782023"/>
                <a:ext cx="1492716" cy="707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9864" y="3782023"/>
                <a:ext cx="1492716" cy="707758"/>
              </a:xfrm>
              <a:prstGeom prst="rect">
                <a:avLst/>
              </a:prstGeom>
              <a:blipFill rotWithShape="0">
                <a:blip r:embed="rId5"/>
                <a:stretch>
                  <a:fillRect l="-857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23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the equation of each line going through the given points in point-slope and slope-intercept form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 (2,5)(4,-1)						2.  (-2,1)(4,7)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725</Words>
  <Application>Microsoft Office PowerPoint</Application>
  <PresentationFormat>Widescreen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2.3 Opening Questions  Graph the equation going through (-5,9) and (-4,7)  1.   What is the slope going through these points?      2.   What is the y-intercept?    3.   Knowing the slope and y-intercept, what is the equation of the line?</vt:lpstr>
      <vt:lpstr>2.4:  Writing Equations of Lines</vt:lpstr>
      <vt:lpstr>Slope-Intercept Form</vt:lpstr>
      <vt:lpstr>Now Try:</vt:lpstr>
      <vt:lpstr>Point-Slope Form</vt:lpstr>
      <vt:lpstr>PowerPoint Presentation</vt:lpstr>
      <vt:lpstr>Now Try:</vt:lpstr>
      <vt:lpstr>Writing an Equation Given Two Points</vt:lpstr>
      <vt:lpstr>Now Try:</vt:lpstr>
      <vt:lpstr>Writing Equations of Line That Are Parallel and Perpendicular</vt:lpstr>
      <vt:lpstr>Now Try:</vt:lpstr>
      <vt:lpstr>Direct Variation</vt:lpstr>
      <vt:lpstr>PowerPoint Presentation</vt:lpstr>
      <vt:lpstr>Now Try:</vt:lpstr>
      <vt:lpstr>Real Life Application</vt:lpstr>
      <vt:lpstr>Now Try: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Opening Questions  Graph the equation going through (-5,9) and (-4,7)  1.   What is the slope going through these points?      2.   What is the y-intercept?   3.   Knowing the slope and y-intercept, what is the equation of the line?</dc:title>
  <dc:creator>Adam Child</dc:creator>
  <cp:lastModifiedBy>Adam Child</cp:lastModifiedBy>
  <cp:revision>17</cp:revision>
  <dcterms:created xsi:type="dcterms:W3CDTF">2015-06-19T14:17:33Z</dcterms:created>
  <dcterms:modified xsi:type="dcterms:W3CDTF">2015-06-19T18:48:54Z</dcterms:modified>
</cp:coreProperties>
</file>