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2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3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2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2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6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6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8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2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5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0223-5BB6-4433-B1DF-E904AB9866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8E8F2-7BC0-4F5E-808F-EBF5DFF75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Opening Questions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Evaluate the expressions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−1 −4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4 −(−3)</m:t>
                        </m:r>
                      </m:den>
                    </m:f>
                  </m:oMath>
                </a14:m>
                <a:r>
                  <a:rPr lang="en-US" dirty="0" smtClean="0"/>
                  <a:t>			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0−(−2)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1−(−2)</m:t>
                        </m:r>
                      </m:den>
                    </m:f>
                  </m:oMath>
                </a14:m>
                <a:r>
                  <a:rPr lang="en-US" dirty="0" smtClean="0"/>
                  <a:t>			3.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2+1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2−(−2)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3−6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3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smtClean="0"/>
              <a:t> 79, #’s 17-31, 41-49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2.2:  Slope and Rate of Change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Objective</a:t>
            </a:r>
            <a:r>
              <a:rPr lang="en-US" dirty="0" smtClean="0"/>
              <a:t>:  Find slopes of lines and classify parallel and perpendicular lines</a:t>
            </a:r>
          </a:p>
          <a:p>
            <a:r>
              <a:rPr lang="en-US" dirty="0" smtClean="0"/>
              <a:t>Use slope to solve real-life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Vocab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Slope</a:t>
                </a:r>
                <a:r>
                  <a:rPr lang="en-US" dirty="0" smtClean="0"/>
                  <a:t> – the ratio of vertical change (rise) to horizontal change (run); 	  	   steepness of a line</a:t>
                </a:r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     </a:t>
                </a:r>
                <a:r>
                  <a:rPr lang="en-US" b="1" dirty="0" smtClean="0"/>
                  <a:t>Also represented by:  </a:t>
                </a:r>
                <a:r>
                  <a:rPr lang="en-US" dirty="0" smtClean="0"/>
                  <a:t>m,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𝑟𝑖𝑠𝑒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, rate of change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*The greater the absolute value of the slope, the greater the pitch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4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athscore.com/math/skills/images/detSlopePositiv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31929"/>
            <a:ext cx="1763150" cy="176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mathscore.com/math/skills/images/detSlopeNegativ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319" y="2331929"/>
            <a:ext cx="1763150" cy="176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mathscore.com/math/skills/images/detSlopeZer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438" y="2331929"/>
            <a:ext cx="1751428" cy="175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mathscore.com/math/skills/images/detSlopeUndefined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835" y="2331929"/>
            <a:ext cx="1745764" cy="17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4586" y="4304714"/>
            <a:ext cx="910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  <a:p>
            <a:pPr algn="ctr"/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6108" y="4304713"/>
            <a:ext cx="1009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Negative</a:t>
            </a:r>
          </a:p>
          <a:p>
            <a:pPr algn="ctr"/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4934" y="4304712"/>
            <a:ext cx="70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</a:t>
            </a:r>
          </a:p>
          <a:p>
            <a:pPr algn="ctr"/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16883" y="4304712"/>
            <a:ext cx="1171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Undefined</a:t>
            </a:r>
          </a:p>
          <a:p>
            <a:pPr algn="ctr"/>
            <a:r>
              <a:rPr lang="en-US" dirty="0" smtClean="0"/>
              <a:t>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Finding the Slope Given Two Points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slope passing through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dirty="0" smtClean="0"/>
              <a:t>(-3,5)(2,1)		2.   (-1,4)(-3,4)		3.   (4,-1)(4,4)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(3,2)(5,4)		2.   (2,5)(-7,5)		3.   (4,1)(-6,3)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 (5,-1)(5,6)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Parallel and Perpendicular Lines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626969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*Lines are parallel if they have the same slope</a:t>
                </a:r>
              </a:p>
              <a:p>
                <a:pPr marL="0" indent="0">
                  <a:buNone/>
                </a:pPr>
                <a:r>
                  <a:rPr lang="en-US" dirty="0" smtClean="0"/>
                  <a:t>*Lines are perpendicular if their slopes are opposite reciprocals(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     -2)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Tell whether the lines are parallel, perpendicular, or neither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:  (1,-3)(-1,3)				2.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:  (-2,6)(0,-2)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  (3,0)(0,-1)				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  (-1,6)(1,-2)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626969" cy="4351338"/>
              </a:xfrm>
              <a:blipFill rotWithShape="0">
                <a:blip r:embed="rId2"/>
                <a:stretch>
                  <a:fillRect l="-1147" t="-2241" r="-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0494498" y="2658794"/>
            <a:ext cx="28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:  (2,4)(-1,-5)				2.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:  (-3,5)(-6,-1)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  (0,-2)(-3,-7)				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  (-</a:t>
                </a:r>
                <a:r>
                  <a:rPr lang="en-US" dirty="0"/>
                  <a:t>2</a:t>
                </a:r>
                <a:r>
                  <a:rPr lang="en-US" dirty="0" smtClean="0"/>
                  <a:t>,-5)(</a:t>
                </a:r>
                <a:r>
                  <a:rPr lang="en-US" dirty="0"/>
                  <a:t>4</a:t>
                </a:r>
                <a:r>
                  <a:rPr lang="en-US" dirty="0" smtClean="0"/>
                  <a:t>,-8)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9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Real Life Application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average bathtub is 60in x 30in x 15in.  A gallon of water is equal to .134 ft</a:t>
            </a:r>
            <a:r>
              <a:rPr lang="en-US" baseline="30000" dirty="0" smtClean="0"/>
              <a:t>3</a:t>
            </a:r>
            <a:r>
              <a:rPr lang="en-US" dirty="0" smtClean="0"/>
              <a:t>.  If you shower, it takes 8 minutes and 10 seconds to fill the tub.  It will take 2 minutes and 23 seconds to fill the same tub if you take a bath.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many gallons will it take to fill the tub?</a:t>
            </a:r>
          </a:p>
          <a:p>
            <a:pPr lvl="1"/>
            <a:r>
              <a:rPr lang="en-US" dirty="0" smtClean="0"/>
              <a:t>Find the average rate of change of filling the tub by showering and taking a bath in cubic feet per second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14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212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2.2 Opening Questions</vt:lpstr>
      <vt:lpstr>2.2:  Slope and Rate of Change</vt:lpstr>
      <vt:lpstr>Vocab</vt:lpstr>
      <vt:lpstr>PowerPoint Presentation</vt:lpstr>
      <vt:lpstr>Finding the Slope Given Two Points</vt:lpstr>
      <vt:lpstr>Now Try</vt:lpstr>
      <vt:lpstr>Parallel and Perpendicular Lines</vt:lpstr>
      <vt:lpstr>Now Try</vt:lpstr>
      <vt:lpstr>Real Life Application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2.2:  Slope and Rate of Change</dc:title>
  <dc:creator>Adam Child</dc:creator>
  <cp:lastModifiedBy>Adam Child</cp:lastModifiedBy>
  <cp:revision>5</cp:revision>
  <dcterms:created xsi:type="dcterms:W3CDTF">2015-06-15T20:14:01Z</dcterms:created>
  <dcterms:modified xsi:type="dcterms:W3CDTF">2015-06-19T14:07:48Z</dcterms:modified>
</cp:coreProperties>
</file>